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embedTrueTypeFonts="1" showSpecialPlsOnTitleSld="0">
  <p:sldMasterIdLst>
    <p:sldMasterId id="2147483648" r:id="rId1"/>
  </p:sldMasterIdLst>
  <p:sldIdLst>
    <p:sldId id="256" r:id="rId3"/>
    <p:sldId id="257" r:id="rId4"/>
  </p:sldIdLst>
  <p:sldSz cx="9144000" cy="5143500" type="screen16x9"/>
  <p:notesSz cx="9144000" cy="51435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presProps" Target="presProps.xml" /><Relationship Id="rId6" Type="http://schemas.openxmlformats.org/officeDocument/2006/relationships/tableStyles" Target="tableStyles.xml" /><Relationship Id="rId7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2.jp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Le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hteck 6" hidden="0"/>
          <p:cNvSpPr/>
          <p:nvPr isPhoto="0" userDrawn="1"/>
        </p:nvSpPr>
        <p:spPr bwMode="auto">
          <a:xfrm>
            <a:off x="-223" y="0"/>
            <a:ext cx="9144000" cy="4399553"/>
          </a:xfrm>
          <a:prstGeom prst="rect">
            <a:avLst/>
          </a:prstGeom>
          <a:solidFill>
            <a:srgbClr val="FF3859"/>
          </a:solidFill>
          <a:ln>
            <a:solidFill>
              <a:srgbClr val="FF38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300"/>
          </a:p>
        </p:txBody>
      </p:sp>
      <p:pic>
        <p:nvPicPr>
          <p:cNvPr id="13" name="Grafik 12" descr="Ein Bild, das Text, Screenshot, Schrift, Grafikdesign enthält.&#10;&#10;Automatisch generierte Beschreibung" hidden="0"/>
          <p:cNvPicPr/>
          <p:nvPr isPhoto="0" userDrawn="1"/>
        </p:nvPicPr>
        <p:blipFill>
          <a:blip r:embed="rId2"/>
          <a:srcRect l="67884" t="51835" r="763" b="12950"/>
          <a:stretch/>
        </p:blipFill>
        <p:spPr bwMode="auto">
          <a:xfrm>
            <a:off x="6222448" y="2621173"/>
            <a:ext cx="2926800" cy="1785600"/>
          </a:xfrm>
          <a:prstGeom prst="rect">
            <a:avLst/>
          </a:prstGeom>
        </p:spPr>
      </p:pic>
      <p:pic>
        <p:nvPicPr>
          <p:cNvPr id="2" name="Grafik 1" descr="Ein Bild, das Text, Schrift, Screenshot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8272729" y="4516814"/>
            <a:ext cx="749945" cy="532027"/>
          </a:xfrm>
          <a:prstGeom prst="rect">
            <a:avLst/>
          </a:prstGeom>
        </p:spPr>
      </p:pic>
      <p:pic>
        <p:nvPicPr>
          <p:cNvPr id="3" name="Grafik 2" descr="Ein Bild, das Text, Schrift, Screenshot, Electric Blue (Farbe)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4"/>
          <a:stretch/>
        </p:blipFill>
        <p:spPr bwMode="auto">
          <a:xfrm>
            <a:off x="7202400" y="4673026"/>
            <a:ext cx="928954" cy="219602"/>
          </a:xfrm>
          <a:prstGeom prst="rect">
            <a:avLst/>
          </a:prstGeom>
        </p:spPr>
      </p:pic>
      <p:pic>
        <p:nvPicPr>
          <p:cNvPr id="4" name="Grafik 3" descr="Ein Bild, das Text, Screenshot, Schrift, Grafiken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5"/>
          <a:stretch/>
        </p:blipFill>
        <p:spPr bwMode="auto">
          <a:xfrm>
            <a:off x="121326" y="4489821"/>
            <a:ext cx="1591020" cy="517832"/>
          </a:xfrm>
          <a:prstGeom prst="rect">
            <a:avLst/>
          </a:prstGeom>
        </p:spPr>
      </p:pic>
      <p:pic>
        <p:nvPicPr>
          <p:cNvPr id="5" name="Grafik 4" descr="Ein Bild, das Text, Grafiken, Grafikdesign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6"/>
          <a:srcRect l="0" t="0" r="3634" b="0"/>
          <a:stretch/>
        </p:blipFill>
        <p:spPr bwMode="auto">
          <a:xfrm>
            <a:off x="6342250" y="250872"/>
            <a:ext cx="2547750" cy="13060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5_Inhalt mit Überschrif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Reihe, Screenshot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2"/>
          <a:srcRect l="0" t="5035" r="400" b="6546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hteck 3" hidden="0"/>
          <p:cNvSpPr/>
          <p:nvPr isPhoto="0" userDrawn="1"/>
        </p:nvSpPr>
        <p:spPr bwMode="auto">
          <a:xfrm>
            <a:off x="191142" y="1211446"/>
            <a:ext cx="8756650" cy="33712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</a:endParaRPr>
          </a:p>
          <a:p>
            <a:pPr marL="0" indent="0">
              <a:buFont typeface="Arial"/>
              <a:buNone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189441" y="629246"/>
            <a:ext cx="8756650" cy="5751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latin typeface="Univers Condensed"/>
              </a:defRPr>
            </a:lvl1pPr>
          </a:lstStyle>
          <a:p>
            <a:pPr lvl="0">
              <a:defRPr/>
            </a:pPr>
            <a:r>
              <a:rPr lang="de-DE"/>
              <a:t>Überschrift (Univers Condensed 28)</a:t>
            </a:r>
            <a:endParaRPr/>
          </a:p>
        </p:txBody>
      </p:sp>
      <p:sp>
        <p:nvSpPr>
          <p:cNvPr id="11" name="Textfeld 10" hidden="0"/>
          <p:cNvSpPr txBox="1"/>
          <p:nvPr isPhoto="0" userDrawn="1"/>
        </p:nvSpPr>
        <p:spPr bwMode="auto">
          <a:xfrm>
            <a:off x="993036" y="71880"/>
            <a:ext cx="2747046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800" b="1">
                <a:latin typeface="Univers Condensed"/>
              </a:rPr>
              <a:t>Wirtschaftspädagogik und Ökonomische Bildung:  </a:t>
            </a:r>
            <a:endParaRPr/>
          </a:p>
          <a:p>
            <a:pPr>
              <a:defRPr/>
            </a:pPr>
            <a:r>
              <a:rPr lang="de-DE" sz="800" b="1">
                <a:latin typeface="Univers Condensed"/>
              </a:rPr>
              <a:t>Lehrkräftebildung und Unterricht digital</a:t>
            </a:r>
            <a:endParaRPr lang="de-DE" sz="100" b="1">
              <a:latin typeface="Univers Condensed"/>
            </a:endParaRPr>
          </a:p>
        </p:txBody>
      </p:sp>
      <p:sp>
        <p:nvSpPr>
          <p:cNvPr id="3" name="Textplatzhalter 2" hidden="0"/>
          <p:cNvSpPr>
            <a:spLocks noGrp="1"/>
          </p:cNvSpPr>
          <p:nvPr isPhoto="0" userDrawn="0">
            <p:ph type="body" sz="quarter" idx="14" hasCustomPrompt="0"/>
          </p:nvPr>
        </p:nvSpPr>
        <p:spPr bwMode="auto">
          <a:xfrm>
            <a:off x="188913" y="1204913"/>
            <a:ext cx="8756650" cy="3373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latin typeface="+mj-lt"/>
              </a:defRPr>
            </a:lvl1pPr>
          </a:lstStyle>
          <a:p>
            <a:pPr marL="177800" indent="-177800">
              <a:buFont typeface="Arial"/>
              <a:buChar char="•"/>
              <a:defRPr/>
            </a:pPr>
            <a:endParaRPr lang="de-DE" sz="2400">
              <a:solidFill>
                <a:srgbClr val="969696"/>
              </a:solidFill>
            </a:endParaRPr>
          </a:p>
        </p:txBody>
      </p:sp>
      <p:pic>
        <p:nvPicPr>
          <p:cNvPr id="2" name="Grafik 1" descr="Ein Bild, das Text, Grafiken, Grafikdesign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3"/>
          <a:srcRect l="0" t="16375" r="3634" b="21997"/>
          <a:stretch/>
        </p:blipFill>
        <p:spPr bwMode="auto">
          <a:xfrm>
            <a:off x="53115" y="87637"/>
            <a:ext cx="986532" cy="3116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Le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hteck 1" hidden="0"/>
          <p:cNvSpPr/>
          <p:nvPr isPhoto="0" userDrawn="1"/>
        </p:nvSpPr>
        <p:spPr bwMode="auto">
          <a:xfrm>
            <a:off x="-223" y="0"/>
            <a:ext cx="9144000" cy="4399553"/>
          </a:xfrm>
          <a:prstGeom prst="rect">
            <a:avLst/>
          </a:prstGeom>
          <a:solidFill>
            <a:srgbClr val="FF3859"/>
          </a:solidFill>
          <a:ln>
            <a:solidFill>
              <a:srgbClr val="FF38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300"/>
          </a:p>
        </p:txBody>
      </p:sp>
      <p:pic>
        <p:nvPicPr>
          <p:cNvPr id="9" name="Grafik 8" hidden="0"/>
          <p:cNvPicPr>
            <a:picLocks noChangeAspect="1"/>
          </p:cNvPicPr>
          <p:nvPr isPhoto="0" userDrawn="1"/>
        </p:nvPicPr>
        <p:blipFill>
          <a:blip r:embed="rId2"/>
          <a:stretch/>
        </p:blipFill>
        <p:spPr bwMode="auto">
          <a:xfrm>
            <a:off x="7348562" y="1702065"/>
            <a:ext cx="1156727" cy="1156727"/>
          </a:xfrm>
          <a:prstGeom prst="rect">
            <a:avLst/>
          </a:prstGeom>
          <a:ln>
            <a:noFill/>
          </a:ln>
          <a:effectLst>
            <a:outerShdw blurRad="50800" dist="38100" dir="2700000" rotWithShape="0" algn="tl">
              <a:prstClr val="black">
                <a:alpha val="40000"/>
              </a:prstClr>
            </a:outerShdw>
          </a:effectLst>
        </p:spPr>
      </p:pic>
      <p:sp>
        <p:nvSpPr>
          <p:cNvPr id="11" name="Rechteck 10" hidden="0"/>
          <p:cNvSpPr/>
          <p:nvPr isPhoto="0" userDrawn="1"/>
        </p:nvSpPr>
        <p:spPr bwMode="auto">
          <a:xfrm>
            <a:off x="7185077" y="2890089"/>
            <a:ext cx="1615418" cy="2856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marL="88900" indent="-88900" algn="l">
              <a:defRPr/>
            </a:pPr>
            <a:r>
              <a:rPr lang="de-DE" sz="600">
                <a:solidFill>
                  <a:schemeClr val="tx1"/>
                </a:solidFill>
                <a:latin typeface="Arial"/>
                <a:cs typeface="Arial"/>
              </a:rPr>
              <a:t>https://lernen.digital/verbuende/woerld/</a:t>
            </a:r>
            <a:endParaRPr/>
          </a:p>
          <a:p>
            <a:pPr algn="l">
              <a:defRPr/>
            </a:pPr>
            <a:endParaRPr lang="de-DE" sz="50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13" name="Grafik 12" descr="Ein Bild, das Text, Grafiken, Grafikdesign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3"/>
          <a:srcRect l="0" t="0" r="3634" b="0"/>
          <a:stretch/>
        </p:blipFill>
        <p:spPr bwMode="auto">
          <a:xfrm>
            <a:off x="6956005" y="246236"/>
            <a:ext cx="1941840" cy="995422"/>
          </a:xfrm>
          <a:prstGeom prst="rect">
            <a:avLst/>
          </a:prstGeom>
        </p:spPr>
      </p:pic>
      <p:pic>
        <p:nvPicPr>
          <p:cNvPr id="14" name="Grafik 13" descr="Ein Bild, das Text, Schrift, Screenshot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4"/>
          <a:stretch/>
        </p:blipFill>
        <p:spPr bwMode="auto">
          <a:xfrm>
            <a:off x="8272729" y="4516814"/>
            <a:ext cx="749945" cy="532027"/>
          </a:xfrm>
          <a:prstGeom prst="rect">
            <a:avLst/>
          </a:prstGeom>
        </p:spPr>
      </p:pic>
      <p:pic>
        <p:nvPicPr>
          <p:cNvPr id="15" name="Grafik 14" descr="Ein Bild, das Text, Schrift, Screenshot, Electric Blue (Farbe)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5"/>
          <a:stretch/>
        </p:blipFill>
        <p:spPr bwMode="auto">
          <a:xfrm>
            <a:off x="7202400" y="4673026"/>
            <a:ext cx="928954" cy="219602"/>
          </a:xfrm>
          <a:prstGeom prst="rect">
            <a:avLst/>
          </a:prstGeom>
        </p:spPr>
      </p:pic>
      <p:pic>
        <p:nvPicPr>
          <p:cNvPr id="16" name="Grafik 15" descr="Ein Bild, das Text, Screenshot, Schrift, Grafiken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6"/>
          <a:stretch/>
        </p:blipFill>
        <p:spPr bwMode="auto">
          <a:xfrm>
            <a:off x="121326" y="4489821"/>
            <a:ext cx="1591020" cy="5178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Benutzerdefiniertes Layou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</p:sldLayoutIdLst>
  <p:hf dt="1" ftr="1" hdr="0" sldNum="1"/>
  <p:txStyles>
    <p:titleStyle>
      <a:lvl1pPr algn="l" defTabSz="685800">
        <a:lnSpc>
          <a:spcPct val="90000"/>
        </a:lnSpc>
        <a:spcBef>
          <a:spcPts val="0"/>
        </a:spcBef>
        <a:buNone/>
        <a:defRPr sz="3300">
          <a:solidFill>
            <a:schemeClr val="tx1"/>
          </a:solidFill>
          <a:latin typeface="Univers Condensed"/>
          <a:ea typeface="+mj-ea"/>
          <a:cs typeface="+mj-cs"/>
        </a:defRPr>
      </a:lvl1pPr>
    </p:titleStyle>
    <p:bodyStyle>
      <a:lvl1pPr marL="0" indent="0" algn="l" defTabSz="685800">
        <a:lnSpc>
          <a:spcPct val="90000"/>
        </a:lnSpc>
        <a:spcBef>
          <a:spcPts val="750"/>
        </a:spcBef>
        <a:buFont typeface="Arial"/>
        <a:buNone/>
        <a:defRPr sz="1600">
          <a:solidFill>
            <a:schemeClr val="tx1"/>
          </a:solidFill>
          <a:latin typeface="Univers Condensed"/>
          <a:ea typeface="+mn-ea"/>
          <a:cs typeface="+mn-cs"/>
        </a:defRPr>
      </a:lvl1pPr>
      <a:lvl2pPr marL="5143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800">
          <a:solidFill>
            <a:schemeClr val="tx1"/>
          </a:solidFill>
          <a:latin typeface="Univers Condensed"/>
          <a:ea typeface="+mn-ea"/>
          <a:cs typeface="+mn-cs"/>
        </a:defRPr>
      </a:lvl2pPr>
      <a:lvl3pPr marL="8572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500">
          <a:solidFill>
            <a:schemeClr val="tx1"/>
          </a:solidFill>
          <a:latin typeface="Univers Condensed"/>
          <a:ea typeface="+mn-ea"/>
          <a:cs typeface="+mn-cs"/>
        </a:defRPr>
      </a:lvl3pPr>
      <a:lvl4pPr marL="12001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Univers Condensed"/>
          <a:ea typeface="+mn-ea"/>
          <a:cs typeface="+mn-cs"/>
        </a:defRPr>
      </a:lvl4pPr>
      <a:lvl5pPr marL="15430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Univers Condensed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platzhalter 4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82886" y="587269"/>
            <a:ext cx="8377546" cy="73988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de-DE" sz="2000" b="1">
                <a:latin typeface="+mn-lt"/>
                <a:ea typeface="Verdana"/>
              </a:rPr>
              <a:t>Zeit für noch offene Fragen und </a:t>
            </a:r>
            <a:endParaRPr/>
          </a:p>
          <a:p>
            <a:pPr>
              <a:defRPr/>
            </a:pPr>
            <a:r>
              <a:rPr lang="de-DE" sz="2000" b="1">
                <a:latin typeface="+mn-lt"/>
                <a:ea typeface="Verdana"/>
              </a:rPr>
              <a:t>Austausch</a:t>
            </a:r>
            <a:endParaRPr/>
          </a:p>
        </p:txBody>
      </p:sp>
      <p:sp>
        <p:nvSpPr>
          <p:cNvPr id="10" name="Textfeld 9" hidden="0"/>
          <p:cNvSpPr txBox="1"/>
          <p:nvPr isPhoto="0" userDrawn="0"/>
        </p:nvSpPr>
        <p:spPr bwMode="auto">
          <a:xfrm>
            <a:off x="3833739" y="39621"/>
            <a:ext cx="3720469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17871" y="1457280"/>
            <a:ext cx="2655818" cy="2655818"/>
          </a:xfrm>
          <a:prstGeom prst="rect">
            <a:avLst/>
          </a:prstGeom>
          <a:effectLst>
            <a:softEdge rad="368300"/>
          </a:effectLst>
        </p:spPr>
      </p:pic>
      <p:sp>
        <p:nvSpPr>
          <p:cNvPr id="2" name="Textplatzhalter 4" hidden="0"/>
          <p:cNvSpPr txBox="1"/>
          <p:nvPr isPhoto="0" userDrawn="0"/>
        </p:nvSpPr>
        <p:spPr bwMode="auto">
          <a:xfrm>
            <a:off x="0" y="4527125"/>
            <a:ext cx="8794186" cy="7398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85800">
              <a:lnSpc>
                <a:spcPct val="90000"/>
              </a:lnSpc>
              <a:spcBef>
                <a:spcPts val="750"/>
              </a:spcBef>
              <a:buFont typeface="Arial"/>
              <a:buNone/>
              <a:defRPr sz="28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1pPr>
            <a:lvl2pPr marL="5143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2pPr>
            <a:lvl3pPr marL="8572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3pPr>
            <a:lvl4pPr marL="12001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4pPr>
            <a:lvl5pPr marL="15430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5pPr>
            <a:lvl6pPr marL="18859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0"/>
              </a:lnSpc>
              <a:defRPr/>
            </a:pPr>
            <a:r>
              <a:rPr lang="de-DE" sz="2000">
                <a:solidFill>
                  <a:srgbClr val="00B050"/>
                </a:solidFill>
                <a:latin typeface="+mn-lt"/>
                <a:ea typeface="Verdana"/>
              </a:rPr>
              <a:t>Wenn Sie eine Teilnahmebestätigung benötigen, </a:t>
            </a:r>
            <a:endParaRPr/>
          </a:p>
          <a:p>
            <a:pPr>
              <a:defRPr/>
            </a:pPr>
            <a:r>
              <a:rPr lang="de-DE" sz="2000">
                <a:solidFill>
                  <a:srgbClr val="00B050"/>
                </a:solidFill>
                <a:latin typeface="+mn-lt"/>
                <a:ea typeface="Verdana"/>
              </a:rPr>
              <a:t>senden Sie mir bitte ihre Kontaktdaten zu.</a:t>
            </a:r>
            <a:endParaRPr>
              <a:solidFill>
                <a:srgbClr val="00B050"/>
              </a:solidFill>
            </a:endParaRPr>
          </a:p>
        </p:txBody>
      </p:sp>
      <p:sp>
        <p:nvSpPr>
          <p:cNvPr id="1016182622" name="Textfeld 1016182621" hidden="0"/>
          <p:cNvSpPr txBox="1"/>
          <p:nvPr isPhoto="0" userDrawn="0"/>
        </p:nvSpPr>
        <p:spPr bwMode="auto">
          <a:xfrm rot="474510">
            <a:off x="4294713" y="871774"/>
            <a:ext cx="4385930" cy="362634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ctr">
              <a:defRPr/>
            </a:pPr>
            <a:r>
              <a:rPr b="1"/>
              <a:t>Platzhalter Bild vom Fortbildungsnachweis</a:t>
            </a:r>
            <a:endParaRPr/>
          </a:p>
          <a:p>
            <a:pPr>
              <a:defRPr/>
            </a:pPr>
            <a:endParaRPr/>
          </a:p>
          <a:p>
            <a:pPr>
              <a:defRPr/>
            </a:pPr>
            <a:endParaRPr/>
          </a:p>
          <a:p>
            <a:pPr>
              <a:defRPr/>
            </a:pPr>
            <a:endParaRPr/>
          </a:p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09409768" name="Rechteck 1" hidden="0"/>
          <p:cNvSpPr/>
          <p:nvPr isPhoto="0" userDrawn="0"/>
        </p:nvSpPr>
        <p:spPr bwMode="auto">
          <a:xfrm>
            <a:off x="408835" y="1204353"/>
            <a:ext cx="6009451" cy="7042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defRPr/>
            </a:pPr>
            <a:r>
              <a:rPr lang="de-DE" sz="1600" b="1">
                <a:solidFill>
                  <a:schemeClr val="tx1"/>
                </a:solidFill>
                <a:latin typeface="Univers Condensed"/>
              </a:rPr>
              <a:t>Wir bedanken uns für Ihre Aufmerksamkeit und freuen uns, dass Sie Teil unserer Fortbildung waren!</a:t>
            </a:r>
            <a:endParaRPr lang="de-DE" sz="160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945547237" name="Textfeld 2" hidden="0"/>
          <p:cNvSpPr txBox="1"/>
          <p:nvPr isPhoto="0" userDrawn="0"/>
        </p:nvSpPr>
        <p:spPr bwMode="auto">
          <a:xfrm>
            <a:off x="408835" y="482337"/>
            <a:ext cx="4253315" cy="52321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da-DK" sz="2800">
                <a:solidFill>
                  <a:schemeClr val="bg1"/>
                </a:solidFill>
                <a:latin typeface="Univers Condensed"/>
              </a:rPr>
              <a:t>Auf Wiedersehen!</a:t>
            </a:r>
            <a:endParaRPr lang="de-DE" sz="2800" b="0">
              <a:solidFill>
                <a:schemeClr val="bg1"/>
              </a:solidFill>
              <a:latin typeface="Univers Condensed"/>
            </a:endParaRPr>
          </a:p>
        </p:txBody>
      </p:sp>
      <p:pic>
        <p:nvPicPr>
          <p:cNvPr id="600159403" name="Grafik 24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7261689" y="1622234"/>
            <a:ext cx="1473473" cy="2124264"/>
          </a:xfrm>
          <a:prstGeom prst="rect">
            <a:avLst/>
          </a:prstGeom>
        </p:spPr>
      </p:pic>
      <p:sp>
        <p:nvSpPr>
          <p:cNvPr id="1833385089" name="Textfeld 26" hidden="0"/>
          <p:cNvSpPr txBox="1"/>
          <p:nvPr isPhoto="0" userDrawn="0"/>
        </p:nvSpPr>
        <p:spPr bwMode="auto">
          <a:xfrm>
            <a:off x="4703751" y="3461090"/>
            <a:ext cx="1902601" cy="57081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599"/>
              </a:spcAft>
              <a:defRPr/>
            </a:pPr>
            <a:r>
              <a:rPr sz="1200"/>
              <a:t>Name</a:t>
            </a:r>
            <a:endParaRPr/>
          </a:p>
          <a:p>
            <a:pPr algn="ctr">
              <a:spcAft>
                <a:spcPts val="598"/>
              </a:spcAft>
              <a:defRPr/>
            </a:pPr>
            <a:r>
              <a:rPr sz="1200"/>
              <a:t>Kontaktdaten/Mail-Adresse</a:t>
            </a:r>
            <a:endParaRPr/>
          </a:p>
        </p:txBody>
      </p:sp>
      <p:sp>
        <p:nvSpPr>
          <p:cNvPr id="936488507" name="Textfeld 28" hidden="0"/>
          <p:cNvSpPr txBox="1"/>
          <p:nvPr isPhoto="0" userDrawn="0"/>
        </p:nvSpPr>
        <p:spPr bwMode="auto">
          <a:xfrm>
            <a:off x="1645970" y="3479780"/>
            <a:ext cx="2161318" cy="533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599"/>
              </a:spcAft>
              <a:defRPr/>
            </a:pPr>
            <a:r>
              <a:rPr lang="de-DE" sz="1200"/>
              <a:t>Name</a:t>
            </a:r>
            <a:endParaRPr/>
          </a:p>
          <a:p>
            <a:pPr algn="ctr">
              <a:spcAft>
                <a:spcPts val="598"/>
              </a:spcAft>
              <a:defRPr/>
            </a:pPr>
            <a:r>
              <a:rPr lang="de-DE" sz="1200"/>
              <a:t>Kontaktdaten/Mail-Adresse</a:t>
            </a:r>
            <a:endParaRPr/>
          </a:p>
        </p:txBody>
      </p:sp>
      <p:pic>
        <p:nvPicPr>
          <p:cNvPr id="1274586365" name="Grafik 4" hidden="0"/>
          <p:cNvPicPr>
            <a:picLocks noChangeAspect="1"/>
          </p:cNvPicPr>
          <p:nvPr isPhoto="0" userDrawn="0"/>
        </p:nvPicPr>
        <p:blipFill>
          <a:blip r:embed="rId3"/>
          <a:srcRect l="0" t="0" r="8126" b="0"/>
          <a:stretch/>
        </p:blipFill>
        <p:spPr bwMode="auto">
          <a:xfrm>
            <a:off x="8244407" y="4490052"/>
            <a:ext cx="899591" cy="605820"/>
          </a:xfrm>
          <a:prstGeom prst="rect">
            <a:avLst/>
          </a:prstGeom>
        </p:spPr>
      </p:pic>
      <p:sp>
        <p:nvSpPr>
          <p:cNvPr id="1326706683" name="Textfeld 1326706682" hidden="0"/>
          <p:cNvSpPr txBox="1"/>
          <p:nvPr isPhoto="0" userDrawn="0"/>
        </p:nvSpPr>
        <p:spPr bwMode="auto">
          <a:xfrm>
            <a:off x="2010693" y="1908627"/>
            <a:ext cx="1431873" cy="1432800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ctr">
              <a:defRPr/>
            </a:pPr>
            <a:r>
              <a:rPr/>
              <a:t>Platzhalter Bild von Dozent*in</a:t>
            </a:r>
            <a:endParaRPr/>
          </a:p>
        </p:txBody>
      </p:sp>
      <p:sp>
        <p:nvSpPr>
          <p:cNvPr id="979680675" name="Textfeld 979680674" hidden="0"/>
          <p:cNvSpPr txBox="1"/>
          <p:nvPr isPhoto="0" userDrawn="0"/>
        </p:nvSpPr>
        <p:spPr bwMode="auto">
          <a:xfrm>
            <a:off x="4939116" y="1908627"/>
            <a:ext cx="1431873" cy="1432800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ctr">
              <a:defRPr/>
            </a:pPr>
            <a:r>
              <a:rPr/>
              <a:t>Platzhalter Bild von Dozent*in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ONLYOFFICE/6.4.0.0</Application>
  <DocSecurity>0</DocSecurity>
  <PresentationFormat>Bildschirmpräsentation (16:9)</PresentationFormat>
  <Paragraphs>0</Paragraphs>
  <Slides>2</Slides>
  <Notes>2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Theme 1</vt:lpstr>
      <vt:lpstr>Slide 1</vt:lpstr>
      <vt:lpstr>Slide 2</vt:lpstr>
    </vt:vector>
  </TitlesOfParts>
  <Manager/>
  <Company>Microsoft</Company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Jens Klusmeyer</dc:creator>
  <cp:keywords/>
  <dc:description/>
  <dc:identifier/>
  <dc:language/>
  <cp:lastModifiedBy>Maximilian Wegener (wegener1)</cp:lastModifiedBy>
  <cp:revision>31</cp:revision>
  <dcterms:created xsi:type="dcterms:W3CDTF">2023-06-21T12:45:50Z</dcterms:created>
  <dcterms:modified xsi:type="dcterms:W3CDTF">2025-11-30T21:51:49Z</dcterms:modified>
  <cp:category/>
  <cp:contentStatus/>
  <cp:version/>
</cp:coreProperties>
</file>